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328" r:id="rId3"/>
    <p:sldId id="335" r:id="rId4"/>
    <p:sldId id="334" r:id="rId5"/>
    <p:sldId id="32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704C-E5BE-4228-A8B4-362AF671DF73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DE47-1F5E-4F9E-B66C-9926474F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8AB9-EF8A-495E-8568-6ED75B1192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0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606A7-D537-CED2-8806-0D65E3E34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723771-0192-6A06-EE6E-66F4917C4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D7477-583A-C844-340C-DC64967D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C890A-471F-B6A6-5FFB-F6F7EFAB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EA4DA-0A77-7B04-5291-C7E3F5CA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5FC2-EFF7-DFFA-1378-BD025ED1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02458-CD61-73FC-FCF7-7E2389110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99FAB-4F8B-56B6-5BD8-A9A9E5E9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BC3E8-45D3-B934-6D6E-424A61BE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4F72E-E3B8-8B0B-0661-6629FAF6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72958B-495D-B58C-DFBD-05D23DE5A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E6F709-6698-CB1B-A65E-F6D66B50E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FE5FB-3C84-F69B-585B-FFB06BE4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AD28A-3AE2-BE79-5CAC-5A602579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44C19-EF9B-7856-10A5-323BED65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B79D9-6709-B76B-9764-693426A7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66EC9-47B0-898C-78C9-76145972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C08EC-1F9B-5621-3A3F-2C8DDE74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688A3-4CAE-91A3-096A-556E7488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719EE-B48E-A011-F396-D0A94DFB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7604C-EE3B-BB20-A491-D971ECE9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F8059-F0C6-1869-84AC-0E7C17CF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DAAF2-5956-B72E-C297-2BF6794E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FCB33-8FF5-7484-9E63-363DB35D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59833-D92D-B1C8-7127-3AA8653E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8C15D-E798-30ED-7ABB-C977BC95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8E330-AB34-9B21-C996-0C1A219D3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AC3FD-3B75-04BA-6964-B8CEC134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D451E8-1568-5C77-B22A-1CB6FCB2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D6879-DF5A-A28F-3E30-B7D633BE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31C18F-83BE-19EA-2175-02AE58AD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5B4D6-CD4A-4F17-605F-083E89CF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F3809-0F3C-5FA2-674A-E488FEBA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D847B5-BA27-B958-C801-ECC6DBAC5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5BD5C0-3F00-FE06-2B2D-5AB7865CB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B6DA3-48F8-4063-90C6-ECDF54BFC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90F5B-7444-7176-1844-D0FF0E8E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CD8F46-214D-9172-63F6-88630CAD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5CC461-C7CE-335C-583E-277A3040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A18DE-5CDB-E154-2238-D50159FA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3EA0CF-89A6-1F39-A450-86C2965B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DA3E2C-331C-59C5-D2CF-5D998BB9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3DFE6C-A5B1-A29E-8C41-2C7E19CA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00DCDB-13AC-8C67-CC4A-3D487F11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13E94-7381-259F-57D3-676E2203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C9F5E4-E696-DA08-E8B2-0A3A308E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37659-71AB-31FB-4E9C-4677CAFF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6EDC7-9A73-5737-7382-2DA4961A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C9E635-A762-3CCC-0418-7A3E943C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92DAD-250E-C9F9-14B7-89E4D4FC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C70BA-C2ED-5C61-953C-7834ECE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E51F4-B7A3-F367-E52D-F27052A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BEF83-0484-358B-7968-B69B918C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0DF160-E7E5-3EC4-FFF7-841927156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F83A1-82E5-23B5-31C6-B4B4D6B9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B27C2A-C6A0-168D-FFF3-3219E2EE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041CC-3DF3-ABDA-D8FF-DBA0974D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3A2F5-01E9-5182-C64D-0FBA4CF4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CAE12-46FC-8109-2D38-26178C63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35CA7-F28F-6BEE-CA87-358CD1EF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4C399-80A5-C09C-CC20-30E677733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2559A-C690-77A0-215C-3E02664EA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C7CDD-F40F-9D98-323B-87894A198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031" y="2016510"/>
            <a:ext cx="10193413" cy="112895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ХИМИИ И ХИМИЧЕСКОЙ ТЕХНОЛОГИИ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ФИЗИЧЕСКОЙ ХИМИИ, КАТАЛИЗА И НЕФТЕХИМИИ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курс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«Метрология и стандартизация»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8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1428" y="1123444"/>
            <a:ext cx="9887795" cy="527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АЛЬ ФАРАБИ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1495" y="3994530"/>
            <a:ext cx="11295704" cy="55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41789" y="5359544"/>
            <a:ext cx="4295721" cy="696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Супиева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Ж.А.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56" y="421589"/>
            <a:ext cx="1430029" cy="14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5447096" y="6415484"/>
            <a:ext cx="1532814" cy="44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2023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7" y="345305"/>
            <a:ext cx="1798944" cy="155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1E69FE-CFE1-CA55-4ACA-56CC63305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52" y="382555"/>
            <a:ext cx="9780524" cy="618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5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274E16-C8D1-7200-7E57-0244C6F56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00" y="158619"/>
            <a:ext cx="9032413" cy="64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0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B8B4D1-83F7-1CEC-8A7D-18B1C47F1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49" y="111966"/>
            <a:ext cx="9294423" cy="66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3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31668" y="2815755"/>
            <a:ext cx="5892156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" y="13077"/>
            <a:ext cx="1180013" cy="102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03" y="72443"/>
            <a:ext cx="978496" cy="9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11537403" y="6221622"/>
            <a:ext cx="5975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30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7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53</Words>
  <Application>Microsoft Office PowerPoint</Application>
  <PresentationFormat>Широкоэкранный</PresentationFormat>
  <Paragraphs>14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name</cp:lastModifiedBy>
  <cp:revision>4</cp:revision>
  <dcterms:created xsi:type="dcterms:W3CDTF">2023-09-03T19:28:25Z</dcterms:created>
  <dcterms:modified xsi:type="dcterms:W3CDTF">2023-09-03T22:39:04Z</dcterms:modified>
</cp:coreProperties>
</file>